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03" r:id="rId2"/>
    <p:sldId id="459" r:id="rId3"/>
    <p:sldId id="671" r:id="rId4"/>
    <p:sldId id="672" r:id="rId5"/>
    <p:sldId id="734" r:id="rId6"/>
    <p:sldId id="735" r:id="rId7"/>
    <p:sldId id="737" r:id="rId8"/>
    <p:sldId id="738" r:id="rId9"/>
    <p:sldId id="740" r:id="rId10"/>
    <p:sldId id="741" r:id="rId11"/>
    <p:sldId id="742" r:id="rId12"/>
    <p:sldId id="743" r:id="rId13"/>
    <p:sldId id="746" r:id="rId14"/>
    <p:sldId id="744" r:id="rId15"/>
    <p:sldId id="745" r:id="rId16"/>
    <p:sldId id="748" r:id="rId17"/>
    <p:sldId id="749" r:id="rId18"/>
    <p:sldId id="750" r:id="rId19"/>
    <p:sldId id="751" r:id="rId20"/>
    <p:sldId id="752" r:id="rId21"/>
    <p:sldId id="753" r:id="rId22"/>
    <p:sldId id="754" r:id="rId23"/>
    <p:sldId id="755" r:id="rId24"/>
    <p:sldId id="756" r:id="rId25"/>
    <p:sldId id="758" r:id="rId26"/>
    <p:sldId id="757" r:id="rId27"/>
    <p:sldId id="759" r:id="rId28"/>
    <p:sldId id="760" r:id="rId29"/>
    <p:sldId id="761" r:id="rId30"/>
    <p:sldId id="669" r:id="rId31"/>
    <p:sldId id="762" r:id="rId32"/>
    <p:sldId id="763" r:id="rId33"/>
    <p:sldId id="764" r:id="rId34"/>
    <p:sldId id="765" r:id="rId35"/>
    <p:sldId id="766" r:id="rId36"/>
    <p:sldId id="768" r:id="rId37"/>
    <p:sldId id="767" r:id="rId38"/>
    <p:sldId id="769" r:id="rId39"/>
    <p:sldId id="770" r:id="rId40"/>
    <p:sldId id="771" r:id="rId41"/>
    <p:sldId id="772" r:id="rId42"/>
    <p:sldId id="733" r:id="rId43"/>
    <p:sldId id="73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CC00CC"/>
    <a:srgbClr val="FF0000"/>
    <a:srgbClr val="D68B1C"/>
    <a:srgbClr val="006600"/>
    <a:srgbClr val="009900"/>
    <a:srgbClr val="66FF33"/>
    <a:srgbClr val="003300"/>
    <a:srgbClr val="FF00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2473" autoAdjust="0"/>
  </p:normalViewPr>
  <p:slideViewPr>
    <p:cSldViewPr>
      <p:cViewPr varScale="1">
        <p:scale>
          <a:sx n="57" d="100"/>
          <a:sy n="57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016F2-B6ED-42E5-8E54-3C6B19592197}" type="datetimeFigureOut">
              <a:rPr lang="en-US" smtClean="0"/>
              <a:pPr/>
              <a:t>2/7/2021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5696F-DCF2-4690-8A98-9515D05694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54763-DEE3-4C80-8709-AD268736AE5C}" type="datetimeFigureOut">
              <a:rPr lang="en-US" smtClean="0"/>
              <a:pPr/>
              <a:t>2/7/2021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8E3DC-0B46-48CA-85FC-1799844C021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</a:t>
            </a:fld>
            <a:endParaRPr lang="en-I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3</a:t>
            </a:fld>
            <a:endParaRPr lang="en-I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4</a:t>
            </a:fld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5</a:t>
            </a:fld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E3DC-0B46-48CA-85FC-1799844C021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5414165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345230"/>
            <a:ext cx="6400800" cy="114086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5" y="274637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resource.com/python-exercises/tupl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3resource.com/python-exercises/tuple/python-tuple-exercise-9.php" TargetMode="External"/><Relationship Id="rId5" Type="http://schemas.openxmlformats.org/officeDocument/2006/relationships/hyperlink" Target="https://www.w3resource.com/python-exercises/tuple/python-tuple-exercise-7.php" TargetMode="External"/><Relationship Id="rId4" Type="http://schemas.openxmlformats.org/officeDocument/2006/relationships/hyperlink" Target="https://www.w3resource.com/python-exercises/tuple/python-tuple-exercise-6.php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8728" y="5214950"/>
            <a:ext cx="7358114" cy="1357322"/>
          </a:xfrm>
        </p:spPr>
        <p:txBody>
          <a:bodyPr>
            <a:noAutofit/>
          </a:bodyPr>
          <a:lstStyle/>
          <a:p>
            <a:pPr algn="ctr"/>
            <a:r>
              <a:rPr lang="en-US" sz="4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sz="4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TUPLES</a:t>
            </a:r>
            <a:endPara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2" descr="C:\Users\Sainik\Desktop\1375575119python 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7166"/>
            <a:ext cx="6929486" cy="475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5984" y="428604"/>
            <a:ext cx="535785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 TUPLE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1413" t="37109" r="41252" b="35547"/>
          <a:stretch>
            <a:fillRect/>
          </a:stretch>
        </p:blipFill>
        <p:spPr bwMode="auto">
          <a:xfrm>
            <a:off x="1000100" y="2071678"/>
            <a:ext cx="7429552" cy="3059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5984" y="3071810"/>
            <a:ext cx="592935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 TUPLE USING LOOPS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71670" y="500042"/>
            <a:ext cx="592935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 TUPLE USING LOOPS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9883" t="24414" r="54978" b="47266"/>
          <a:stretch>
            <a:fillRect/>
          </a:stretch>
        </p:blipFill>
        <p:spPr bwMode="auto">
          <a:xfrm>
            <a:off x="928662" y="2071678"/>
            <a:ext cx="7567501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71670" y="500042"/>
            <a:ext cx="592935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 TUPLE USING LOOPS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17020" t="23437" r="66567" b="45313"/>
          <a:stretch>
            <a:fillRect/>
          </a:stretch>
        </p:blipFill>
        <p:spPr bwMode="auto">
          <a:xfrm>
            <a:off x="4429124" y="1643050"/>
            <a:ext cx="3857652" cy="412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57158" y="3357562"/>
            <a:ext cx="285752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14678" y="3643314"/>
            <a:ext cx="1500198" cy="500066"/>
          </a:xfrm>
          <a:prstGeom prst="straightConnector1">
            <a:avLst/>
          </a:prstGeom>
          <a:ln w="1270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5984" y="3071810"/>
            <a:ext cx="592935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IF ITEM EXISTS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00232" y="571480"/>
            <a:ext cx="592935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IF ITEM EXISTS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36823" t="23633" r="24744" b="45117"/>
          <a:stretch>
            <a:fillRect/>
          </a:stretch>
        </p:blipFill>
        <p:spPr bwMode="auto">
          <a:xfrm>
            <a:off x="357158" y="1357298"/>
            <a:ext cx="6643734" cy="303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2844" y="6000768"/>
            <a:ext cx="285752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85984" y="5572140"/>
            <a:ext cx="1357322" cy="357190"/>
          </a:xfrm>
          <a:prstGeom prst="straightConnector1">
            <a:avLst/>
          </a:prstGeom>
          <a:ln w="1270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17569" t="23437" r="52782" b="56055"/>
          <a:stretch>
            <a:fillRect/>
          </a:stretch>
        </p:blipFill>
        <p:spPr bwMode="auto">
          <a:xfrm>
            <a:off x="3714744" y="4500570"/>
            <a:ext cx="5214974" cy="2028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28794" y="2857496"/>
            <a:ext cx="592935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LENGTH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00232" y="571480"/>
            <a:ext cx="592935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LENGTH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37884" t="5859" r="26427" b="66797"/>
          <a:stretch>
            <a:fillRect/>
          </a:stretch>
        </p:blipFill>
        <p:spPr bwMode="auto">
          <a:xfrm>
            <a:off x="571472" y="1500174"/>
            <a:ext cx="6965205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 l="18118" t="20508" r="64312" b="58008"/>
          <a:stretch>
            <a:fillRect/>
          </a:stretch>
        </p:blipFill>
        <p:spPr bwMode="auto">
          <a:xfrm>
            <a:off x="5929321" y="4643446"/>
            <a:ext cx="2805565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5786" y="5643578"/>
            <a:ext cx="285752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43306" y="5786454"/>
            <a:ext cx="2143140" cy="142876"/>
          </a:xfrm>
          <a:prstGeom prst="straightConnector1">
            <a:avLst/>
          </a:prstGeom>
          <a:ln w="1270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71670" y="2928934"/>
            <a:ext cx="592935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A TUPLE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00232" y="714356"/>
            <a:ext cx="592935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A TUPLE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2976" y="2000240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You cannot remove or delete or update items in a tuple.</a:t>
            </a:r>
          </a:p>
          <a:p>
            <a:pPr algn="just"/>
            <a:endParaRPr lang="e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	Tuples are unchangeable, so you cannot remove items from it, but you can delete the tuple completely: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8794" y="5643578"/>
            <a:ext cx="592935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TUPLES ARE IMMUTABLE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0034" y="4786322"/>
            <a:ext cx="7358114" cy="859205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2: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0034" y="5572140"/>
            <a:ext cx="7643866" cy="692579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Thinking and Programming</a:t>
            </a:r>
            <a:endParaRPr lang="en-IN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2857496"/>
            <a:ext cx="4714908" cy="2000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XI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Computer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Science (083)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Board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: CBSE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929454" y="6215082"/>
            <a:ext cx="1766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 CBSE</a:t>
            </a: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71670" y="3071810"/>
            <a:ext cx="592935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METHODS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3108" y="428604"/>
            <a:ext cx="592935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METHODS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5852" y="1571612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Python provides two built-in methods that you can use on tuples.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3042" y="3571876"/>
            <a:ext cx="592935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count() Method</a:t>
            </a:r>
            <a:endParaRPr lang="en-I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42" y="5000636"/>
            <a:ext cx="592935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index() Method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3108" y="428604"/>
            <a:ext cx="592935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METHODS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500174"/>
            <a:ext cx="592935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count() Method</a:t>
            </a:r>
            <a:endParaRPr lang="en-I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2143116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Return the number of times the value  appears in the tuple</a:t>
            </a:r>
          </a:p>
          <a:p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 l="37884" t="5859" r="22584" b="65820"/>
          <a:stretch>
            <a:fillRect/>
          </a:stretch>
        </p:blipFill>
        <p:spPr bwMode="auto">
          <a:xfrm>
            <a:off x="285720" y="3571876"/>
            <a:ext cx="6385079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858016" y="2643182"/>
            <a:ext cx="2000232" cy="39290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Count() method returns total no times ‘banana’ present in the given tuple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500562" y="5072074"/>
            <a:ext cx="2428892" cy="214314"/>
          </a:xfrm>
          <a:prstGeom prst="straightConnector1">
            <a:avLst/>
          </a:prstGeom>
          <a:ln w="1270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3108" y="428604"/>
            <a:ext cx="592935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METHODS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500174"/>
            <a:ext cx="592935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Method</a:t>
            </a:r>
            <a:endParaRPr lang="en-I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2628" t="28320" r="49730" b="44336"/>
          <a:stretch>
            <a:fillRect/>
          </a:stretch>
        </p:blipFill>
        <p:spPr bwMode="auto">
          <a:xfrm>
            <a:off x="357158" y="2357430"/>
            <a:ext cx="6786610" cy="277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29136" t="19726" r="59883" b="58789"/>
          <a:stretch>
            <a:fillRect/>
          </a:stretch>
        </p:blipFill>
        <p:spPr bwMode="auto">
          <a:xfrm>
            <a:off x="7286643" y="4643446"/>
            <a:ext cx="162359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58" y="5357826"/>
            <a:ext cx="5929354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index() Method returns index of “banana” </a:t>
            </a:r>
            <a:r>
              <a:rPr lang="en-I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i.e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72198" y="5929330"/>
            <a:ext cx="1143008" cy="214314"/>
          </a:xfrm>
          <a:prstGeom prst="straightConnector1">
            <a:avLst/>
          </a:prstGeom>
          <a:ln w="1270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16" y="2643182"/>
            <a:ext cx="1785982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index() Method</a:t>
            </a:r>
            <a:endParaRPr lang="en-I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143504" y="3714752"/>
            <a:ext cx="1714512" cy="357190"/>
          </a:xfrm>
          <a:prstGeom prst="straightConnector1">
            <a:avLst/>
          </a:prstGeom>
          <a:ln w="1270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7356" y="3071810"/>
            <a:ext cx="5929354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BETWEEN </a:t>
            </a:r>
          </a:p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AND TUPLE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20" y="285728"/>
            <a:ext cx="850112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BETWEEN LIST AND TUPLE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158" y="1071546"/>
          <a:ext cx="8429684" cy="55823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0528"/>
                <a:gridCol w="4429156"/>
              </a:tblGrid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TUPLE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632932"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Syntax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 list is slightly different comparing with tuple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Syntax for tuple is slightly different comparin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with lists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632932"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Weekdays=[‘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Sun’,’Mon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’,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‘wed’,46,67]</a:t>
                      </a:r>
                    </a:p>
                    <a:p>
                      <a:pPr algn="just"/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type(Weekdays)</a:t>
                      </a:r>
                    </a:p>
                    <a:p>
                      <a:pPr algn="just"/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class&lt;‘lists’&gt;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twdays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=</a:t>
                      </a:r>
                      <a:r>
                        <a:rPr lang="en-IN" sz="1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(‘Sun’, ‘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', ‘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tue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', 634)</a:t>
                      </a:r>
                    </a:p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type(</a:t>
                      </a:r>
                      <a:r>
                        <a:rPr lang="en-IN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twdays</a:t>
                      </a:r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class&lt;‘tuple’&gt;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632932"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 uses [ and ] (square brackets) to bind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the elements.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Tuple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uses rounded brackets( and ) to bind the elements.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20" y="285728"/>
            <a:ext cx="850112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BETWEEN LIST AND TUPLE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158" y="1428736"/>
          <a:ext cx="8429684" cy="43761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0528"/>
                <a:gridCol w="4429156"/>
              </a:tblGrid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TUPLE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632932"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 can be edited once it is created in python. Lists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are mutable data structure.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tuple is a list which one cannot edit once it is created in Python code. The tuple is an immutable data structure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632932">
                <a:tc>
                  <a:txBody>
                    <a:bodyPr/>
                    <a:lstStyle/>
                    <a:p>
                      <a:pPr algn="just"/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More methods or functions are associated with lists.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Compare to lists tuples have Less methods or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functions.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7356" y="3071810"/>
            <a:ext cx="5929354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BETWEEN </a:t>
            </a:r>
          </a:p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AND DICTIONARY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20" y="285728"/>
            <a:ext cx="850112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BETWEEN TUPLE AND DICTIONARY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8596" y="1857364"/>
          <a:ext cx="8429684" cy="39824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0528"/>
                <a:gridCol w="4429156"/>
              </a:tblGrid>
              <a:tr h="457839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TUPLE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DICTIONARY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10600">
                <a:tc>
                  <a:txBody>
                    <a:bodyPr/>
                    <a:lstStyle/>
                    <a:p>
                      <a:pPr algn="just"/>
                      <a:r>
                        <a:rPr lang="en-IN" sz="2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Order is maintained.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Ordering is not guaranteed.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10838">
                <a:tc>
                  <a:txBody>
                    <a:bodyPr/>
                    <a:lstStyle/>
                    <a:p>
                      <a:pPr algn="just"/>
                      <a:r>
                        <a:rPr lang="en-IN" sz="2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 are immutable</a:t>
                      </a:r>
                      <a:endParaRPr lang="en-IN" sz="28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Values in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 dictionary can be changed.</a:t>
                      </a:r>
                      <a:endParaRPr lang="en-IN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442836">
                <a:tc>
                  <a:txBody>
                    <a:bodyPr/>
                    <a:lstStyle/>
                    <a:p>
                      <a:pPr algn="just"/>
                      <a:r>
                        <a:rPr lang="en-IN" sz="2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 can hold any type, and types can be mixed.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Every entry has a key and a value</a:t>
                      </a:r>
                      <a:endParaRPr lang="en-IN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20" y="285728"/>
            <a:ext cx="850112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BETWEEN TUPLE AND DICTIONARY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34" y="1857364"/>
          <a:ext cx="8429684" cy="37840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0528"/>
                <a:gridCol w="4429156"/>
              </a:tblGrid>
              <a:tr h="470506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TUPLE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DICTIONARY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632932">
                <a:tc>
                  <a:txBody>
                    <a:bodyPr/>
                    <a:lstStyle/>
                    <a:p>
                      <a:pPr algn="just"/>
                      <a:r>
                        <a:rPr lang="en-IN" sz="2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Elements are accessed via numeric (zero based) indices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Elements are accessed using key's values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632932">
                <a:tc>
                  <a:txBody>
                    <a:bodyPr/>
                    <a:lstStyle/>
                    <a:p>
                      <a:pPr algn="just"/>
                      <a:r>
                        <a:rPr lang="en-IN" sz="28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There is a difference in syntax and looks easy to define tuple</a:t>
                      </a:r>
                      <a:endParaRPr lang="en-IN" sz="2800" b="1" i="0" kern="1200" baseline="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Differ</a:t>
                      </a:r>
                      <a:r>
                        <a:rPr lang="en-IN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syntax, looks bit complicated when compare with Tuple or lists</a:t>
                      </a:r>
                      <a:endParaRPr lang="en-IN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57422" y="2928934"/>
            <a:ext cx="5572164" cy="7858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 algn="ctr"/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7422" y="2857496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Test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7422" y="2857496"/>
            <a:ext cx="5715040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 ON TUPLE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8860" y="3857628"/>
            <a:ext cx="571504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BELLOW AVERAGE PROGRAMS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76" y="1428736"/>
            <a:ext cx="6941003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 Write a Python program to create a tuple. 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#Create an empty tuple </a:t>
            </a:r>
          </a:p>
          <a:p>
            <a:pPr lvl="3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()</a:t>
            </a:r>
          </a:p>
          <a:p>
            <a:pPr lvl="3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print(x)</a:t>
            </a:r>
          </a:p>
          <a:p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#Create an empty tuple with tuple() function 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#built-in Python</a:t>
            </a:r>
          </a:p>
          <a:p>
            <a:pPr lvl="3"/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tuple()</a:t>
            </a:r>
          </a:p>
          <a:p>
            <a:pPr lvl="3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285728"/>
            <a:ext cx="6143668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- BELLOW AVERAGE PROGRAMS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852" y="2214554"/>
            <a:ext cx="73622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 Write a Python program to create a tuple with </a:t>
            </a:r>
          </a:p>
          <a:p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data types</a:t>
            </a:r>
          </a:p>
          <a:p>
            <a:endParaRPr lang="e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#Create a tuple with different data types</a:t>
            </a:r>
          </a:p>
          <a:p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("tuple", False, 3.2, 1)</a:t>
            </a:r>
          </a:p>
          <a:p>
            <a:pPr lvl="1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</a:t>
            </a:r>
            <a:r>
              <a:rPr lang="en-IN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285728"/>
            <a:ext cx="6143668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- BELLOW AVERAGE PROGRAMS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852" y="1214422"/>
            <a:ext cx="73622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Write a Python program to unpack a tuple in several variables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#create a tuple</a:t>
            </a:r>
          </a:p>
          <a:p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4, 8, 3 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n1, n2, n3 =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#unpack a tuple in variables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print(n1 + n2 + n3) 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#the number of variables must be equal to the number of items of the tuple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n1, n2, n3, n4=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285728"/>
            <a:ext cx="6143668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- BELLOW AVERAGE PROGRAMS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4546" y="3000372"/>
            <a:ext cx="6143668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- AVERAGE PROGRAMS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852" y="1214422"/>
            <a:ext cx="736225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Write a Python program to find the index of an item of a tuple.</a:t>
            </a:r>
          </a:p>
          <a:p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#create a tuple</a:t>
            </a:r>
          </a:p>
          <a:p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tuple("index tuple")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#get index of the first item whose value is passed as parameter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=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tuplex.index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("p")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print(index)</a:t>
            </a:r>
          </a:p>
          <a:p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#define the index from which you want to search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=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tuplex.index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("p", 5)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285728"/>
            <a:ext cx="6143668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- AVERAGE PROGRAMS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852" y="1214422"/>
            <a:ext cx="73622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print(index)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#define the segment of the tuple to be searched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=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tuplex.index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("e", 3, 6)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print(index)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#if item not exists in the tuple return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ValueError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Exception</a:t>
            </a:r>
          </a:p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 =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tuplex.index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("y")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285728"/>
            <a:ext cx="6143668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- AVERAGE PROGRAMS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852" y="1214422"/>
            <a:ext cx="73622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 Write a Python program to add an item in a tuple.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#create a tuple</a:t>
            </a:r>
          </a:p>
          <a:p>
            <a:pPr algn="just"/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(4, 6, 2, 8, 3, 1) 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#tuples are immutable, so you can not add new elements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#using merge of tuples with the + operator you can add an element and it will create a new tuple</a:t>
            </a:r>
          </a:p>
          <a:p>
            <a:pPr algn="just"/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(9,)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285728"/>
            <a:ext cx="6143668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- AVERAGE PROGRAMS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852" y="1214422"/>
            <a:ext cx="73622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 Write a Python program to add an item in a tuple.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#adding items in a specific index</a:t>
            </a:r>
          </a:p>
          <a:p>
            <a:pPr algn="just"/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[:5] + (15, 20, 25) + 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[:5]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#converting the tuple to list</a:t>
            </a:r>
          </a:p>
          <a:p>
            <a:pPr algn="just"/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list(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#use different ways to add items in list</a:t>
            </a:r>
          </a:p>
          <a:p>
            <a:pPr algn="just"/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listx.append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(30)</a:t>
            </a:r>
          </a:p>
          <a:p>
            <a:pPr algn="just"/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tuple(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</a:t>
            </a:r>
            <a:r>
              <a:rPr lang="en-I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tuplex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285728"/>
            <a:ext cx="6143668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- AVERAGE PROGRAMS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5852" y="1857364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studying this lesson, students will be able to:</a:t>
            </a:r>
            <a:endParaRPr lang="e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the need of Tuples;</a:t>
            </a:r>
          </a:p>
          <a:p>
            <a:pPr algn="just">
              <a:buFont typeface="Wingdings" pitchFamily="2" charset="2"/>
              <a:buChar char="ü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 problems by using Tuples;</a:t>
            </a:r>
          </a:p>
          <a:p>
            <a:pPr algn="just">
              <a:buFont typeface="Wingdings" pitchFamily="2" charset="2"/>
              <a:buChar char="ü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clear idea about Tuple functions; and</a:t>
            </a:r>
          </a:p>
          <a:p>
            <a:pPr algn="just">
              <a:buFont typeface="Wingdings" pitchFamily="2" charset="2"/>
              <a:buChar char="ü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the difference between list, dictionary and tuples.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9224" y="500042"/>
            <a:ext cx="401879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buNone/>
            </a:pPr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4414" y="3071810"/>
            <a:ext cx="7643866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– CLASS WORK/ HOME WORK PROGRAMS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852" y="1214422"/>
            <a:ext cx="73622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Write a Python program to convert a tuple to a string. </a:t>
            </a:r>
            <a:r>
              <a:rPr lang="en-IN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 Write a Python program to get the 4th element and 4th element from last of a tuple. </a:t>
            </a:r>
            <a:r>
              <a:rPr lang="en-IN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 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 Write a Python program to find the repeated items of a tuple. </a:t>
            </a:r>
            <a:r>
              <a:rPr lang="en-IN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 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 Write a Python program to check whether an element exists within a tuple.</a:t>
            </a:r>
            <a:r>
              <a:rPr lang="en-IN" sz="2800" dirty="0" smtClean="0"/>
              <a:t> </a:t>
            </a:r>
            <a:r>
              <a:rPr lang="en-IN" sz="2800" u="sng" dirty="0" smtClean="0">
                <a:hlinkClick r:id="rId3"/>
              </a:rPr>
              <a:t> </a:t>
            </a:r>
            <a:endParaRPr lang="en-IN" sz="2800" dirty="0" smtClean="0"/>
          </a:p>
          <a:p>
            <a:pPr algn="just"/>
            <a:endParaRPr lang="e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285728"/>
            <a:ext cx="6143668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 - AVERAGE PROGRAMS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546" y="285728"/>
            <a:ext cx="5715040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Test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5852" y="1619329"/>
            <a:ext cx="7429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Time: 40 Min		       Max Marks: 20</a:t>
            </a:r>
          </a:p>
          <a:p>
            <a:pPr algn="just"/>
            <a:endParaRPr lang="en-IN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AutoNum type="arabicPeriod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tuple? give example               02</a:t>
            </a:r>
          </a:p>
          <a:p>
            <a:pPr marL="514350" indent="-514350" algn="just">
              <a:buAutoNum type="arabicPeriod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python script to access a tuple				          	             05</a:t>
            </a:r>
          </a:p>
          <a:p>
            <a:pPr marL="514350" indent="-514350" algn="just">
              <a:buAutoNum type="arabicPeriod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2  built in methods of dictionary                  							   10</a:t>
            </a:r>
          </a:p>
          <a:p>
            <a:pPr marL="514350" indent="-514350" algn="just">
              <a:buAutoNum type="arabicPeriod"/>
            </a:pPr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 between tuple and list	   					             05	</a:t>
            </a:r>
            <a:endParaRPr lang="e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714620"/>
            <a:ext cx="6643734" cy="1143008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IN" sz="44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5918" y="2928934"/>
            <a:ext cx="6612451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TUPLE?</a:t>
            </a:r>
            <a:endParaRPr lang="en-I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28" y="1357298"/>
            <a:ext cx="74295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IN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tuple is a sequence of values, which can be of any type and they are indexed by integer. Tuples are just like list, but we can’t change values of tuples in place. Thus 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tuples are immutable.</a:t>
            </a:r>
            <a:r>
              <a:rPr lang="en-IN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buNone/>
            </a:pPr>
            <a:r>
              <a:rPr lang="en-IN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IN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index value of tuple starts from 0.</a:t>
            </a:r>
          </a:p>
          <a:p>
            <a:pPr algn="just">
              <a:buNone/>
            </a:pP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tuple consists of a number of values separated by commas. </a:t>
            </a:r>
            <a:r>
              <a:rPr lang="en-IN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example:</a:t>
            </a:r>
          </a:p>
          <a:p>
            <a:pPr algn="just">
              <a:buNone/>
            </a:pPr>
            <a:r>
              <a:rPr lang="en-IN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T=10, 20, 30, 40</a:t>
            </a:r>
          </a:p>
          <a:p>
            <a:pPr algn="just">
              <a:buNone/>
            </a:pPr>
            <a:r>
              <a:rPr lang="en-IN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 print (T)</a:t>
            </a:r>
          </a:p>
          <a:p>
            <a:pPr algn="just">
              <a:buNone/>
            </a:pPr>
            <a:r>
              <a:rPr lang="en-IN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(10, 20, 30, 40)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4612" y="500042"/>
            <a:ext cx="492922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TUPLE?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546" y="2857496"/>
            <a:ext cx="535785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EMPTY TUPLE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3108" y="428604"/>
            <a:ext cx="535785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EMPTY TUPLE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3828" t="17759" r="64312" b="52148"/>
          <a:stretch>
            <a:fillRect/>
          </a:stretch>
        </p:blipFill>
        <p:spPr bwMode="auto">
          <a:xfrm>
            <a:off x="2071670" y="1643049"/>
            <a:ext cx="5286412" cy="409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5984" y="3071810"/>
            <a:ext cx="535785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 TUPLE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11351</TotalTime>
  <Words>678</Words>
  <Application>Microsoft Office PowerPoint</Application>
  <PresentationFormat>On-screen Show (4:3)</PresentationFormat>
  <Paragraphs>212</Paragraphs>
  <Slides>43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CHAPTER 13 TUPLES</vt:lpstr>
      <vt:lpstr>Unit 2:</vt:lpstr>
      <vt:lpstr>LEARNING  OUTCOMES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HM</cp:lastModifiedBy>
  <cp:revision>1062</cp:revision>
  <dcterms:created xsi:type="dcterms:W3CDTF">2013-08-21T19:17:07Z</dcterms:created>
  <dcterms:modified xsi:type="dcterms:W3CDTF">2021-02-07T14:51:23Z</dcterms:modified>
</cp:coreProperties>
</file>